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6"/>
  </p:notesMasterIdLst>
  <p:sldIdLst>
    <p:sldId id="287" r:id="rId2"/>
    <p:sldId id="289" r:id="rId3"/>
    <p:sldId id="290" r:id="rId4"/>
    <p:sldId id="291" r:id="rId5"/>
  </p:sldIdLst>
  <p:sldSz cx="12192000" cy="6858000"/>
  <p:notesSz cx="6858000" cy="9144000"/>
  <p:embeddedFontLst>
    <p:embeddedFont>
      <p:font typeface="Bodoni MT" panose="02070603080606020203" pitchFamily="18" charset="0"/>
      <p:regular r:id="rId7"/>
      <p:bold r:id="rId8"/>
      <p:italic r:id="rId9"/>
      <p:bold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Ideal Sans Black" pitchFamily="50" charset="0"/>
      <p:regular r:id="rId15"/>
      <p:italic r:id="rId16"/>
    </p:embeddedFont>
    <p:embeddedFont>
      <p:font typeface="Ideal Sans Bold" pitchFamily="50" charset="0"/>
      <p:regular r:id="rId17"/>
      <p:italic r:id="rId18"/>
    </p:embeddedFont>
    <p:embeddedFont>
      <p:font typeface="Ideal Sans Book" pitchFamily="50" charset="0"/>
      <p:regular r:id="rId19"/>
      <p:italic r:id="rId20"/>
    </p:embeddedFont>
    <p:embeddedFont>
      <p:font typeface="Ideal Sans Light" pitchFamily="50" charset="0"/>
      <p:regular r:id="rId21"/>
      <p:italic r:id="rId22"/>
    </p:embeddedFont>
    <p:embeddedFont>
      <p:font typeface="Ideal Sans Medium" pitchFamily="50" charset="0"/>
      <p:regular r:id="rId23"/>
      <p:italic r:id="rId24"/>
    </p:embeddedFont>
    <p:embeddedFont>
      <p:font typeface="Ideal Sans Semibold" pitchFamily="50" charset="0"/>
      <p:regular r:id="rId25"/>
      <p:italic r:id="rId26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1F7F813-68FC-4857-95F2-18DEACD43A92}">
          <p14:sldIdLst>
            <p14:sldId id="287"/>
            <p14:sldId id="289"/>
            <p14:sldId id="290"/>
          </p14:sldIdLst>
        </p14:section>
        <p14:section name="Naamloze sectie" id="{A9BDC4D1-8610-4B61-8191-F5905E75E7D9}">
          <p14:sldIdLst>
            <p14:sldId id="29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70AD47"/>
    <a:srgbClr val="36B1BF"/>
    <a:srgbClr val="54D9CD"/>
    <a:srgbClr val="E9F1DF"/>
    <a:srgbClr val="F2454B"/>
    <a:srgbClr val="F5B6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70404" autoAdjust="0"/>
  </p:normalViewPr>
  <p:slideViewPr>
    <p:cSldViewPr showGuides="1">
      <p:cViewPr varScale="1">
        <p:scale>
          <a:sx n="114" d="100"/>
          <a:sy n="114" d="100"/>
        </p:scale>
        <p:origin x="195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572401" cy="5724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26" Type="http://schemas.openxmlformats.org/officeDocument/2006/relationships/font" Target="fonts/font20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font" Target="fonts/font19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28" Type="http://schemas.openxmlformats.org/officeDocument/2006/relationships/viewProps" Target="viewProps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2A7ED-E103-485D-8B50-EB6A2ABF5FCF}" type="datetimeFigureOut">
              <a:rPr lang="nl-NL" smtClean="0"/>
              <a:t>22-3-2020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6586EC-BE9A-4321-AA9B-F15B9C60DD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5036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48130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363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6610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586EC-BE9A-4321-AA9B-F15B9C60DD9C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6969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C75D5B-0E28-46A5-99F7-469459C01F9C}"/>
              </a:ext>
            </a:extLst>
          </p:cNvPr>
          <p:cNvSpPr/>
          <p:nvPr userDrawn="1"/>
        </p:nvSpPr>
        <p:spPr>
          <a:xfrm>
            <a:off x="0" y="0"/>
            <a:ext cx="12192000" cy="6863406"/>
          </a:xfrm>
          <a:prstGeom prst="rect">
            <a:avLst/>
          </a:prstGeom>
          <a:solidFill>
            <a:srgbClr val="36B1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1709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C75D5B-0E28-46A5-99F7-469459C01F9C}"/>
              </a:ext>
            </a:extLst>
          </p:cNvPr>
          <p:cNvSpPr/>
          <p:nvPr userDrawn="1"/>
        </p:nvSpPr>
        <p:spPr>
          <a:xfrm>
            <a:off x="0" y="0"/>
            <a:ext cx="12192000" cy="6863406"/>
          </a:xfrm>
          <a:prstGeom prst="rect">
            <a:avLst/>
          </a:prstGeom>
          <a:solidFill>
            <a:srgbClr val="54D9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67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C75D5B-0E28-46A5-99F7-469459C01F9C}"/>
              </a:ext>
            </a:extLst>
          </p:cNvPr>
          <p:cNvSpPr/>
          <p:nvPr userDrawn="1"/>
        </p:nvSpPr>
        <p:spPr>
          <a:xfrm>
            <a:off x="0" y="0"/>
            <a:ext cx="12192000" cy="6863406"/>
          </a:xfrm>
          <a:prstGeom prst="rect">
            <a:avLst/>
          </a:prstGeom>
          <a:solidFill>
            <a:srgbClr val="E9F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5777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C75D5B-0E28-46A5-99F7-469459C01F9C}"/>
              </a:ext>
            </a:extLst>
          </p:cNvPr>
          <p:cNvSpPr/>
          <p:nvPr userDrawn="1"/>
        </p:nvSpPr>
        <p:spPr>
          <a:xfrm>
            <a:off x="0" y="0"/>
            <a:ext cx="12192000" cy="6863406"/>
          </a:xfrm>
          <a:prstGeom prst="rect">
            <a:avLst/>
          </a:prstGeom>
          <a:solidFill>
            <a:srgbClr val="F5B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2664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EC75D5B-0E28-46A5-99F7-469459C01F9C}"/>
              </a:ext>
            </a:extLst>
          </p:cNvPr>
          <p:cNvSpPr/>
          <p:nvPr userDrawn="1"/>
        </p:nvSpPr>
        <p:spPr>
          <a:xfrm>
            <a:off x="0" y="0"/>
            <a:ext cx="12192000" cy="6863406"/>
          </a:xfrm>
          <a:prstGeom prst="rect">
            <a:avLst/>
          </a:prstGeom>
          <a:solidFill>
            <a:srgbClr val="F245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233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4112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  <p:sldLayoutId id="2147483650" r:id="rId4"/>
    <p:sldLayoutId id="2147483651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>
            <a:extLst>
              <a:ext uri="{FF2B5EF4-FFF2-40B4-BE49-F238E27FC236}">
                <a16:creationId xmlns:a16="http://schemas.microsoft.com/office/drawing/2014/main" id="{69BE6ACE-27E9-4F9C-801F-DC17A1DD9C01}"/>
              </a:ext>
            </a:extLst>
          </p:cNvPr>
          <p:cNvSpPr/>
          <p:nvPr/>
        </p:nvSpPr>
        <p:spPr>
          <a:xfrm rot="21422235">
            <a:off x="1079235" y="1670793"/>
            <a:ext cx="2793965" cy="715063"/>
          </a:xfrm>
          <a:prstGeom prst="rect">
            <a:avLst/>
          </a:prstGeom>
          <a:solidFill>
            <a:srgbClr val="F5B6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5D462E2A-486B-4DB5-B528-57616D659719}"/>
              </a:ext>
            </a:extLst>
          </p:cNvPr>
          <p:cNvSpPr txBox="1"/>
          <p:nvPr/>
        </p:nvSpPr>
        <p:spPr>
          <a:xfrm>
            <a:off x="995192" y="1259483"/>
            <a:ext cx="286922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sz="4000" dirty="0">
                <a:solidFill>
                  <a:schemeClr val="bg1"/>
                </a:solidFill>
                <a:latin typeface="Ideal Sans Semibold" pitchFamily="50" charset="0"/>
                <a:cs typeface="Ideal Sans Semibold" pitchFamily="50" charset="0"/>
              </a:rPr>
              <a:t>Grammaire</a:t>
            </a:r>
            <a:r>
              <a:rPr lang="nl-NL" sz="4000" dirty="0">
                <a:solidFill>
                  <a:schemeClr val="bg1"/>
                </a:solidFill>
                <a:latin typeface="Ideal Sans Bold" pitchFamily="50" charset="0"/>
                <a:cs typeface="Ideal Sans Bold" pitchFamily="50" charset="0"/>
              </a:rPr>
              <a:t> 		</a:t>
            </a:r>
            <a:endParaRPr lang="nl-NL" sz="2800" i="1" dirty="0">
              <a:solidFill>
                <a:schemeClr val="bg1">
                  <a:lumMod val="95000"/>
                </a:schemeClr>
              </a:solidFill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AB23FA3-762F-4BDF-9D88-D52929101485}"/>
              </a:ext>
            </a:extLst>
          </p:cNvPr>
          <p:cNvSpPr txBox="1"/>
          <p:nvPr/>
        </p:nvSpPr>
        <p:spPr>
          <a:xfrm>
            <a:off x="944391" y="3317313"/>
            <a:ext cx="11247609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>
                <a:solidFill>
                  <a:schemeClr val="accent1">
                    <a:lumMod val="20000"/>
                    <a:lumOff val="80000"/>
                  </a:schemeClr>
                </a:solidFill>
                <a:latin typeface="Ideal Sans Bold" pitchFamily="50" charset="0"/>
                <a:cs typeface="Ideal Sans Bold" pitchFamily="50" charset="0"/>
              </a:rPr>
              <a:t>2c 	</a:t>
            </a:r>
            <a:r>
              <a:rPr lang="nl-NL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Ideal Sans Book" pitchFamily="50" charset="0"/>
                <a:cs typeface="Ideal Sans Book" pitchFamily="50" charset="0"/>
              </a:rPr>
              <a:t>pronom</a:t>
            </a:r>
            <a:r>
              <a:rPr lang="nl-NL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Ideal Sans Book" pitchFamily="50" charset="0"/>
                <a:cs typeface="Ideal Sans Book" pitchFamily="50" charset="0"/>
              </a:rPr>
              <a:t>personnel</a:t>
            </a:r>
            <a:r>
              <a:rPr lang="nl-NL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Ideal Sans Book" pitchFamily="50" charset="0"/>
                <a:cs typeface="Ideal Sans Book" pitchFamily="50" charset="0"/>
              </a:rPr>
              <a:t> comme </a:t>
            </a:r>
            <a:r>
              <a:rPr lang="nl-NL" sz="2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Ideal Sans Book" pitchFamily="50" charset="0"/>
                <a:cs typeface="Ideal Sans Book" pitchFamily="50" charset="0"/>
              </a:rPr>
              <a:t>objet</a:t>
            </a:r>
            <a:r>
              <a:rPr lang="nl-NL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Ideal Sans Book" pitchFamily="50" charset="0"/>
                <a:cs typeface="Ideal Sans Book" pitchFamily="50" charset="0"/>
              </a:rPr>
              <a:t> indirect| </a:t>
            </a:r>
            <a:r>
              <a:rPr lang="nl-NL" sz="2800" dirty="0">
                <a:solidFill>
                  <a:schemeClr val="accent1">
                    <a:lumMod val="20000"/>
                    <a:lumOff val="80000"/>
                  </a:schemeClr>
                </a:solidFill>
                <a:latin typeface="Ideal Sans Semibold" pitchFamily="50" charset="0"/>
                <a:cs typeface="Ideal Sans Semibold" pitchFamily="50" charset="0"/>
              </a:rPr>
              <a:t>persoon 	voornaamwoord als meewerkend voorwerp</a:t>
            </a:r>
            <a:br>
              <a:rPr lang="nl-NL" sz="3600" dirty="0">
                <a:solidFill>
                  <a:schemeClr val="bg2"/>
                </a:solidFill>
                <a:latin typeface="Ideal Sans Book" pitchFamily="50" charset="0"/>
                <a:cs typeface="Ideal Sans Book" pitchFamily="50" charset="0"/>
              </a:rPr>
            </a:br>
            <a:br>
              <a:rPr lang="nl-NL" sz="3600" dirty="0">
                <a:solidFill>
                  <a:schemeClr val="bg2"/>
                </a:solidFill>
                <a:latin typeface="Ideal Sans Book" pitchFamily="50" charset="0"/>
                <a:cs typeface="Ideal Sans Book" pitchFamily="50" charset="0"/>
              </a:rPr>
            </a:br>
            <a:endParaRPr lang="nl-NL" sz="4000" dirty="0">
              <a:solidFill>
                <a:schemeClr val="bg2"/>
              </a:solidFill>
              <a:latin typeface="Ideal Sans Book" pitchFamily="50" charset="0"/>
              <a:cs typeface="Ideal Sans Book" pitchFamily="50" charset="0"/>
            </a:endParaRPr>
          </a:p>
          <a:p>
            <a:pPr>
              <a:lnSpc>
                <a:spcPct val="200000"/>
              </a:lnSpc>
            </a:pPr>
            <a:r>
              <a:rPr lang="nl-NL" sz="4000" dirty="0">
                <a:solidFill>
                  <a:schemeClr val="bg2"/>
                </a:solidFill>
                <a:latin typeface="Ideal Sans Bold" pitchFamily="50" charset="0"/>
                <a:cs typeface="Ideal Sans Bold" pitchFamily="50" charset="0"/>
              </a:rPr>
              <a:t> </a:t>
            </a:r>
            <a:endParaRPr lang="nl-NL" sz="4000" i="1" dirty="0">
              <a:solidFill>
                <a:schemeClr val="bg2"/>
              </a:solidFill>
              <a:latin typeface="Ideal Sans Bold" pitchFamily="50" charset="0"/>
              <a:cs typeface="Ideal Sans Bold" pitchFamily="50" charset="0"/>
            </a:endParaRP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B13E4932-E07A-41FC-A5D8-0F03E3116CF4}"/>
              </a:ext>
            </a:extLst>
          </p:cNvPr>
          <p:cNvSpPr/>
          <p:nvPr/>
        </p:nvSpPr>
        <p:spPr>
          <a:xfrm>
            <a:off x="904577" y="500390"/>
            <a:ext cx="4098879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800" dirty="0">
                <a:solidFill>
                  <a:prstClr val="white"/>
                </a:solidFill>
                <a:latin typeface="Ideal Sans Bold" pitchFamily="50" charset="0"/>
                <a:cs typeface="Ideal Sans Bold" pitchFamily="50" charset="0"/>
              </a:rPr>
              <a:t>Grandes </a:t>
            </a:r>
            <a:r>
              <a:rPr lang="nl-NL" sz="2800" dirty="0" err="1">
                <a:solidFill>
                  <a:prstClr val="white"/>
                </a:solidFill>
                <a:latin typeface="Ideal Sans Bold" pitchFamily="50" charset="0"/>
                <a:cs typeface="Ideal Sans Bold" pitchFamily="50" charset="0"/>
              </a:rPr>
              <a:t>Lignes</a:t>
            </a:r>
            <a:r>
              <a:rPr lang="nl-NL" sz="2800" dirty="0">
                <a:solidFill>
                  <a:prstClr val="white"/>
                </a:solidFill>
                <a:latin typeface="Ideal Sans Bold" pitchFamily="50" charset="0"/>
                <a:cs typeface="Ideal Sans Bold" pitchFamily="50" charset="0"/>
              </a:rPr>
              <a:t> </a:t>
            </a:r>
            <a:r>
              <a:rPr lang="nl-NL" sz="2800" b="1" dirty="0">
                <a:solidFill>
                  <a:schemeClr val="bg1"/>
                </a:solidFill>
                <a:latin typeface="Ideal Sans Book" pitchFamily="50" charset="0"/>
                <a:cs typeface="Ideal Sans Book" pitchFamily="50" charset="0"/>
              </a:rPr>
              <a:t>|</a:t>
            </a:r>
            <a:r>
              <a:rPr lang="nl-NL" sz="2800" b="1" dirty="0">
                <a:solidFill>
                  <a:prstClr val="white"/>
                </a:solidFill>
                <a:latin typeface="Ideal Sans Bold" pitchFamily="50" charset="0"/>
                <a:cs typeface="Ideal Sans Bold" pitchFamily="50" charset="0"/>
              </a:rPr>
              <a:t> </a:t>
            </a:r>
            <a:r>
              <a:rPr lang="nl-NL" sz="2800" dirty="0">
                <a:solidFill>
                  <a:prstClr val="white"/>
                </a:solidFill>
                <a:latin typeface="Ideal Sans Book" pitchFamily="50" charset="0"/>
                <a:cs typeface="Ideal Sans Book" pitchFamily="50" charset="0"/>
              </a:rPr>
              <a:t>3 Havo</a:t>
            </a:r>
          </a:p>
          <a:p>
            <a:r>
              <a:rPr lang="nl-NL" sz="2800" dirty="0" err="1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chapitre</a:t>
            </a:r>
            <a:r>
              <a:rPr lang="nl-NL" sz="2800" dirty="0">
                <a:solidFill>
                  <a:schemeClr val="accent2"/>
                </a:solidFill>
                <a:latin typeface="Ideal Sans Book" pitchFamily="50" charset="0"/>
                <a:cs typeface="Ideal Sans Book" pitchFamily="50" charset="0"/>
              </a:rPr>
              <a:t>  2</a:t>
            </a:r>
            <a:endParaRPr lang="nl-NL" dirty="0">
              <a:solidFill>
                <a:schemeClr val="accent2"/>
              </a:solidFill>
              <a:latin typeface="Ideal Sans Book" pitchFamily="50" charset="0"/>
              <a:cs typeface="Ideal Sans Book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216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hoek 26">
            <a:extLst>
              <a:ext uri="{FF2B5EF4-FFF2-40B4-BE49-F238E27FC236}">
                <a16:creationId xmlns:a16="http://schemas.microsoft.com/office/drawing/2014/main" id="{89C83BB4-64F8-4C74-B852-321312F7D283}"/>
              </a:ext>
            </a:extLst>
          </p:cNvPr>
          <p:cNvSpPr/>
          <p:nvPr/>
        </p:nvSpPr>
        <p:spPr>
          <a:xfrm>
            <a:off x="8317319" y="1139396"/>
            <a:ext cx="3310408" cy="49578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instructie</a:t>
            </a: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>
                <a:latin typeface="Ideal Sans Black" pitchFamily="50" charset="0"/>
                <a:cs typeface="Ideal Sans Black" pitchFamily="50" charset="0"/>
              </a:rPr>
              <a:t>a, b		</a:t>
            </a:r>
            <a:r>
              <a:rPr lang="nl-NL" i="1" dirty="0">
                <a:latin typeface="Ideal Sans Light" pitchFamily="50" charset="0"/>
                <a:cs typeface="Ideal Sans Light" pitchFamily="50" charset="0"/>
              </a:rPr>
              <a:t>5 minuten </a:t>
            </a: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>
                <a:latin typeface="Ideal Sans Black" pitchFamily="50" charset="0"/>
                <a:cs typeface="Ideal Sans Black" pitchFamily="50" charset="0"/>
              </a:rPr>
              <a:t>c 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(duo’s) 	</a:t>
            </a:r>
            <a:r>
              <a:rPr lang="nl-NL" dirty="0">
                <a:latin typeface="Ideal Sans Black" pitchFamily="50" charset="0"/>
                <a:cs typeface="Ideal Sans Black" pitchFamily="50" charset="0"/>
              </a:rPr>
              <a:t>	</a:t>
            </a:r>
            <a:r>
              <a:rPr lang="nl-NL" i="1" dirty="0">
                <a:latin typeface="Ideal Sans Light" pitchFamily="50" charset="0"/>
                <a:cs typeface="Ideal Sans Light" pitchFamily="50" charset="0"/>
              </a:rPr>
              <a:t>5 minuten</a:t>
            </a: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bespreken</a:t>
            </a:r>
          </a:p>
          <a:p>
            <a:pPr>
              <a:lnSpc>
                <a:spcPct val="350000"/>
              </a:lnSpc>
              <a:spcBef>
                <a:spcPts val="1000"/>
              </a:spcBef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einde les(deel)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nl-NL" dirty="0">
                <a:latin typeface="Ideal Sans Black" pitchFamily="50" charset="0"/>
                <a:cs typeface="Ideal Sans Black" pitchFamily="50" charset="0"/>
              </a:rPr>
              <a:t> </a:t>
            </a:r>
            <a:endParaRPr lang="nl-NL" b="1" dirty="0">
              <a:latin typeface="Ideal Sans Light" pitchFamily="50" charset="0"/>
              <a:cs typeface="Ideal Sans Light" pitchFamily="50" charset="0"/>
            </a:endParaRPr>
          </a:p>
          <a:p>
            <a:endParaRPr lang="nl-NL" b="1" dirty="0">
              <a:latin typeface="Bodoni MT" panose="02070603080606020203" pitchFamily="18" charset="0"/>
            </a:endParaRPr>
          </a:p>
        </p:txBody>
      </p:sp>
      <p:grpSp>
        <p:nvGrpSpPr>
          <p:cNvPr id="45" name="Groep 44">
            <a:extLst>
              <a:ext uri="{FF2B5EF4-FFF2-40B4-BE49-F238E27FC236}">
                <a16:creationId xmlns:a16="http://schemas.microsoft.com/office/drawing/2014/main" id="{96AD8D2C-E336-45F3-8B82-42B089823A9B}"/>
              </a:ext>
            </a:extLst>
          </p:cNvPr>
          <p:cNvGrpSpPr>
            <a:grpSpLocks noChangeAspect="1"/>
          </p:cNvGrpSpPr>
          <p:nvPr/>
        </p:nvGrpSpPr>
        <p:grpSpPr>
          <a:xfrm>
            <a:off x="7135518" y="3066706"/>
            <a:ext cx="596894" cy="694904"/>
            <a:chOff x="6668401" y="3852056"/>
            <a:chExt cx="795858" cy="926538"/>
          </a:xfrm>
        </p:grpSpPr>
        <p:sp>
          <p:nvSpPr>
            <p:cNvPr id="41" name="Ovaal 40">
              <a:extLst>
                <a:ext uri="{FF2B5EF4-FFF2-40B4-BE49-F238E27FC236}">
                  <a16:creationId xmlns:a16="http://schemas.microsoft.com/office/drawing/2014/main" id="{CBF147EE-FE2D-4DD1-B171-C7C0F398C455}"/>
                </a:ext>
              </a:extLst>
            </p:cNvPr>
            <p:cNvSpPr/>
            <p:nvPr/>
          </p:nvSpPr>
          <p:spPr>
            <a:xfrm>
              <a:off x="6668401" y="4003401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44" name="Afbeelding 43">
              <a:extLst>
                <a:ext uri="{FF2B5EF4-FFF2-40B4-BE49-F238E27FC236}">
                  <a16:creationId xmlns:a16="http://schemas.microsoft.com/office/drawing/2014/main" id="{EC2FD996-DD40-432F-B834-45DB21E97CC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1558" y="3852056"/>
              <a:ext cx="542701" cy="775113"/>
            </a:xfrm>
            <a:prstGeom prst="rect">
              <a:avLst/>
            </a:prstGeom>
          </p:spPr>
        </p:pic>
      </p:grpSp>
      <p:grpSp>
        <p:nvGrpSpPr>
          <p:cNvPr id="58" name="Groep 57">
            <a:extLst>
              <a:ext uri="{FF2B5EF4-FFF2-40B4-BE49-F238E27FC236}">
                <a16:creationId xmlns:a16="http://schemas.microsoft.com/office/drawing/2014/main" id="{639370DF-481B-42E9-AF67-8AAE55202882}"/>
              </a:ext>
            </a:extLst>
          </p:cNvPr>
          <p:cNvGrpSpPr>
            <a:grpSpLocks noChangeAspect="1"/>
          </p:cNvGrpSpPr>
          <p:nvPr/>
        </p:nvGrpSpPr>
        <p:grpSpPr>
          <a:xfrm>
            <a:off x="7135518" y="4688148"/>
            <a:ext cx="645197" cy="581395"/>
            <a:chOff x="489357" y="4558757"/>
            <a:chExt cx="860262" cy="775193"/>
          </a:xfrm>
        </p:grpSpPr>
        <p:sp>
          <p:nvSpPr>
            <p:cNvPr id="47" name="Ovaal 46">
              <a:extLst>
                <a:ext uri="{FF2B5EF4-FFF2-40B4-BE49-F238E27FC236}">
                  <a16:creationId xmlns:a16="http://schemas.microsoft.com/office/drawing/2014/main" id="{C1C6928D-7B7B-4A1A-BABA-E05C4CB64D12}"/>
                </a:ext>
              </a:extLst>
            </p:cNvPr>
            <p:cNvSpPr/>
            <p:nvPr/>
          </p:nvSpPr>
          <p:spPr>
            <a:xfrm>
              <a:off x="536238" y="4558757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53" name="Afbeelding 52">
              <a:extLst>
                <a:ext uri="{FF2B5EF4-FFF2-40B4-BE49-F238E27FC236}">
                  <a16:creationId xmlns:a16="http://schemas.microsoft.com/office/drawing/2014/main" id="{B656A9D6-94CE-4C77-80A6-DFF3B42A2E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57" y="4726984"/>
              <a:ext cx="860262" cy="500796"/>
            </a:xfrm>
            <a:prstGeom prst="rect">
              <a:avLst/>
            </a:prstGeom>
          </p:spPr>
        </p:pic>
      </p:grpSp>
      <p:sp>
        <p:nvSpPr>
          <p:cNvPr id="55" name="Ovaal 54">
            <a:extLst>
              <a:ext uri="{FF2B5EF4-FFF2-40B4-BE49-F238E27FC236}">
                <a16:creationId xmlns:a16="http://schemas.microsoft.com/office/drawing/2014/main" id="{C8B992D7-14EB-4043-B0E7-7EA3F7D8185C}"/>
              </a:ext>
            </a:extLst>
          </p:cNvPr>
          <p:cNvSpPr/>
          <p:nvPr/>
        </p:nvSpPr>
        <p:spPr>
          <a:xfrm>
            <a:off x="967531" y="1346233"/>
            <a:ext cx="775193" cy="77519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A320EF89-E4D2-4EED-A3DB-905290420BAF}"/>
              </a:ext>
            </a:extLst>
          </p:cNvPr>
          <p:cNvCxnSpPr>
            <a:cxnSpLocks/>
          </p:cNvCxnSpPr>
          <p:nvPr/>
        </p:nvCxnSpPr>
        <p:spPr>
          <a:xfrm>
            <a:off x="8317318" y="3408862"/>
            <a:ext cx="2931482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hthoek 56">
            <a:extLst>
              <a:ext uri="{FF2B5EF4-FFF2-40B4-BE49-F238E27FC236}">
                <a16:creationId xmlns:a16="http://schemas.microsoft.com/office/drawing/2014/main" id="{EBC92B34-2469-4051-BE88-4ACF4457286E}"/>
              </a:ext>
            </a:extLst>
          </p:cNvPr>
          <p:cNvSpPr/>
          <p:nvPr/>
        </p:nvSpPr>
        <p:spPr>
          <a:xfrm>
            <a:off x="1916547" y="1252649"/>
            <a:ext cx="4107270" cy="17058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nl-NL" dirty="0">
                <a:latin typeface="Ideal Sans Medium" pitchFamily="50" charset="0"/>
                <a:cs typeface="Ideal Sans Medium" pitchFamily="50" charset="0"/>
              </a:rPr>
              <a:t>Je kunt het persoonlijk voornaamwoord als meewerkend voorwerp </a:t>
            </a:r>
            <a:r>
              <a:rPr lang="nl-NL" dirty="0">
                <a:solidFill>
                  <a:schemeClr val="accent2"/>
                </a:solidFill>
                <a:latin typeface="Ideal Sans Black" pitchFamily="50" charset="0"/>
                <a:cs typeface="Ideal Sans Black" pitchFamily="50" charset="0"/>
              </a:rPr>
              <a:t>herkennen</a:t>
            </a:r>
            <a:r>
              <a:rPr lang="nl-NL" dirty="0">
                <a:solidFill>
                  <a:schemeClr val="accent2"/>
                </a:solidFill>
                <a:latin typeface="Ideal Sans Medium" pitchFamily="50" charset="0"/>
                <a:cs typeface="Ideal Sans Medium" pitchFamily="50" charset="0"/>
              </a:rPr>
              <a:t> </a:t>
            </a:r>
            <a:r>
              <a:rPr lang="nl-NL" dirty="0">
                <a:solidFill>
                  <a:schemeClr val="accent2"/>
                </a:solidFill>
                <a:latin typeface="Ideal Sans Black" pitchFamily="50" charset="0"/>
                <a:cs typeface="Ideal Sans Black" pitchFamily="50" charset="0"/>
              </a:rPr>
              <a:t>en toepassen</a:t>
            </a:r>
            <a:r>
              <a:rPr lang="nl-NL" dirty="0">
                <a:latin typeface="Ideal Sans Black" pitchFamily="50" charset="0"/>
                <a:cs typeface="Ideal Sans Black" pitchFamily="50" charset="0"/>
              </a:rPr>
              <a:t> </a:t>
            </a:r>
            <a:r>
              <a:rPr lang="nl-NL" dirty="0">
                <a:latin typeface="Ideal Sans Medium" pitchFamily="50" charset="0"/>
                <a:cs typeface="Ideal Sans Medium" pitchFamily="50" charset="0"/>
              </a:rPr>
              <a:t>in de zinnen die je maakt in het Frans. </a:t>
            </a:r>
          </a:p>
        </p:txBody>
      </p:sp>
      <p:pic>
        <p:nvPicPr>
          <p:cNvPr id="60" name="Afbeelding 59">
            <a:extLst>
              <a:ext uri="{FF2B5EF4-FFF2-40B4-BE49-F238E27FC236}">
                <a16:creationId xmlns:a16="http://schemas.microsoft.com/office/drawing/2014/main" id="{25DA6603-AFD5-4A24-A743-1AE5D92B4C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467" y="1355424"/>
            <a:ext cx="605772" cy="742228"/>
          </a:xfrm>
          <a:prstGeom prst="rect">
            <a:avLst/>
          </a:prstGeom>
        </p:spPr>
      </p:pic>
      <p:grpSp>
        <p:nvGrpSpPr>
          <p:cNvPr id="76" name="Groep 75">
            <a:extLst>
              <a:ext uri="{FF2B5EF4-FFF2-40B4-BE49-F238E27FC236}">
                <a16:creationId xmlns:a16="http://schemas.microsoft.com/office/drawing/2014/main" id="{39C6232A-F67C-48B0-A37B-22CA145322ED}"/>
              </a:ext>
            </a:extLst>
          </p:cNvPr>
          <p:cNvGrpSpPr/>
          <p:nvPr/>
        </p:nvGrpSpPr>
        <p:grpSpPr>
          <a:xfrm>
            <a:off x="7135518" y="5844327"/>
            <a:ext cx="581395" cy="612751"/>
            <a:chOff x="6128128" y="5743589"/>
            <a:chExt cx="581395" cy="612751"/>
          </a:xfrm>
        </p:grpSpPr>
        <p:sp>
          <p:nvSpPr>
            <p:cNvPr id="63" name="Ovaal 62">
              <a:extLst>
                <a:ext uri="{FF2B5EF4-FFF2-40B4-BE49-F238E27FC236}">
                  <a16:creationId xmlns:a16="http://schemas.microsoft.com/office/drawing/2014/main" id="{4604D14A-FF34-4110-A18F-20EC0AAF75EB}"/>
                </a:ext>
              </a:extLst>
            </p:cNvPr>
            <p:cNvSpPr/>
            <p:nvPr/>
          </p:nvSpPr>
          <p:spPr>
            <a:xfrm>
              <a:off x="6128128" y="5774945"/>
              <a:ext cx="581395" cy="58139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64" name="Afbeelding 63">
              <a:extLst>
                <a:ext uri="{FF2B5EF4-FFF2-40B4-BE49-F238E27FC236}">
                  <a16:creationId xmlns:a16="http://schemas.microsoft.com/office/drawing/2014/main" id="{5F1F4BBD-1111-4F23-BED9-598F6B717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66779" y="5743589"/>
              <a:ext cx="329936" cy="500796"/>
            </a:xfrm>
            <a:prstGeom prst="rect">
              <a:avLst/>
            </a:prstGeom>
          </p:spPr>
        </p:pic>
      </p:grpSp>
      <p:grpSp>
        <p:nvGrpSpPr>
          <p:cNvPr id="72" name="Groep 71">
            <a:extLst>
              <a:ext uri="{FF2B5EF4-FFF2-40B4-BE49-F238E27FC236}">
                <a16:creationId xmlns:a16="http://schemas.microsoft.com/office/drawing/2014/main" id="{18DB5FFB-A88F-40F3-90FD-0D43361F4B4A}"/>
              </a:ext>
            </a:extLst>
          </p:cNvPr>
          <p:cNvGrpSpPr>
            <a:grpSpLocks noChangeAspect="1"/>
          </p:cNvGrpSpPr>
          <p:nvPr/>
        </p:nvGrpSpPr>
        <p:grpSpPr>
          <a:xfrm>
            <a:off x="7135518" y="1481423"/>
            <a:ext cx="645197" cy="581395"/>
            <a:chOff x="489357" y="4558757"/>
            <a:chExt cx="860262" cy="775193"/>
          </a:xfrm>
        </p:grpSpPr>
        <p:sp>
          <p:nvSpPr>
            <p:cNvPr id="73" name="Ovaal 72">
              <a:extLst>
                <a:ext uri="{FF2B5EF4-FFF2-40B4-BE49-F238E27FC236}">
                  <a16:creationId xmlns:a16="http://schemas.microsoft.com/office/drawing/2014/main" id="{8C865A15-81D8-460F-BD10-8A0CB2D32150}"/>
                </a:ext>
              </a:extLst>
            </p:cNvPr>
            <p:cNvSpPr/>
            <p:nvPr/>
          </p:nvSpPr>
          <p:spPr>
            <a:xfrm>
              <a:off x="536238" y="4558757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74" name="Afbeelding 73">
              <a:extLst>
                <a:ext uri="{FF2B5EF4-FFF2-40B4-BE49-F238E27FC236}">
                  <a16:creationId xmlns:a16="http://schemas.microsoft.com/office/drawing/2014/main" id="{1EABCB56-C0FB-4915-90EE-0FAFF24C2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57" y="4726984"/>
              <a:ext cx="860262" cy="500796"/>
            </a:xfrm>
            <a:prstGeom prst="rect">
              <a:avLst/>
            </a:prstGeom>
          </p:spPr>
        </p:pic>
      </p:grpSp>
      <p:cxnSp>
        <p:nvCxnSpPr>
          <p:cNvPr id="77" name="Rechte verbindingslijn 76">
            <a:extLst>
              <a:ext uri="{FF2B5EF4-FFF2-40B4-BE49-F238E27FC236}">
                <a16:creationId xmlns:a16="http://schemas.microsoft.com/office/drawing/2014/main" id="{E08A2974-8751-4F6C-A46C-05A12938FCA8}"/>
              </a:ext>
            </a:extLst>
          </p:cNvPr>
          <p:cNvCxnSpPr>
            <a:cxnSpLocks/>
          </p:cNvCxnSpPr>
          <p:nvPr/>
        </p:nvCxnSpPr>
        <p:spPr>
          <a:xfrm>
            <a:off x="6599695" y="2284198"/>
            <a:ext cx="4647914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Rechte verbindingslijn 78">
            <a:extLst>
              <a:ext uri="{FF2B5EF4-FFF2-40B4-BE49-F238E27FC236}">
                <a16:creationId xmlns:a16="http://schemas.microsoft.com/office/drawing/2014/main" id="{99BBA3CA-8388-4B2B-A5A5-061335B8C027}"/>
              </a:ext>
            </a:extLst>
          </p:cNvPr>
          <p:cNvCxnSpPr>
            <a:cxnSpLocks/>
          </p:cNvCxnSpPr>
          <p:nvPr/>
        </p:nvCxnSpPr>
        <p:spPr>
          <a:xfrm>
            <a:off x="6599695" y="4412632"/>
            <a:ext cx="4647914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Rechte verbindingslijn 79">
            <a:extLst>
              <a:ext uri="{FF2B5EF4-FFF2-40B4-BE49-F238E27FC236}">
                <a16:creationId xmlns:a16="http://schemas.microsoft.com/office/drawing/2014/main" id="{46AAB2D1-384A-4FDC-BB47-B20E9D83C49A}"/>
              </a:ext>
            </a:extLst>
          </p:cNvPr>
          <p:cNvCxnSpPr>
            <a:cxnSpLocks/>
          </p:cNvCxnSpPr>
          <p:nvPr/>
        </p:nvCxnSpPr>
        <p:spPr>
          <a:xfrm>
            <a:off x="6599695" y="5580171"/>
            <a:ext cx="4647914" cy="0"/>
          </a:xfrm>
          <a:prstGeom prst="line">
            <a:avLst/>
          </a:prstGeom>
          <a:ln w="22225"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0B04FD73-77E0-4ADC-A713-17F47B3E5F1C}"/>
              </a:ext>
            </a:extLst>
          </p:cNvPr>
          <p:cNvCxnSpPr>
            <a:cxnSpLocks/>
          </p:cNvCxnSpPr>
          <p:nvPr/>
        </p:nvCxnSpPr>
        <p:spPr>
          <a:xfrm>
            <a:off x="680028" y="1481423"/>
            <a:ext cx="0" cy="5381983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383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0B04FD73-77E0-4ADC-A713-17F47B3E5F1C}"/>
              </a:ext>
            </a:extLst>
          </p:cNvPr>
          <p:cNvCxnSpPr>
            <a:cxnSpLocks/>
          </p:cNvCxnSpPr>
          <p:nvPr/>
        </p:nvCxnSpPr>
        <p:spPr>
          <a:xfrm>
            <a:off x="680028" y="2186596"/>
            <a:ext cx="0" cy="5381983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ep 23">
            <a:extLst>
              <a:ext uri="{FF2B5EF4-FFF2-40B4-BE49-F238E27FC236}">
                <a16:creationId xmlns:a16="http://schemas.microsoft.com/office/drawing/2014/main" id="{4AD63C17-3531-47CB-B56C-11AD60163005}"/>
              </a:ext>
            </a:extLst>
          </p:cNvPr>
          <p:cNvGrpSpPr/>
          <p:nvPr/>
        </p:nvGrpSpPr>
        <p:grpSpPr>
          <a:xfrm>
            <a:off x="1085774" y="3321511"/>
            <a:ext cx="9730817" cy="2230916"/>
            <a:chOff x="1085774" y="2955751"/>
            <a:chExt cx="9730817" cy="2230916"/>
          </a:xfrm>
        </p:grpSpPr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B2A58239-E40B-4403-B358-409595A397B1}"/>
                </a:ext>
              </a:extLst>
            </p:cNvPr>
            <p:cNvCxnSpPr/>
            <p:nvPr/>
          </p:nvCxnSpPr>
          <p:spPr>
            <a:xfrm>
              <a:off x="1085774" y="2955751"/>
              <a:ext cx="9730817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75EB7962-6A4D-482D-A486-4CAB50E32294}"/>
                </a:ext>
              </a:extLst>
            </p:cNvPr>
            <p:cNvCxnSpPr/>
            <p:nvPr/>
          </p:nvCxnSpPr>
          <p:spPr>
            <a:xfrm>
              <a:off x="1085774" y="3513480"/>
              <a:ext cx="9730817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4A6A33E0-841B-4AE2-8DA8-3A55B7990BC6}"/>
                </a:ext>
              </a:extLst>
            </p:cNvPr>
            <p:cNvCxnSpPr/>
            <p:nvPr/>
          </p:nvCxnSpPr>
          <p:spPr>
            <a:xfrm>
              <a:off x="1085774" y="4071209"/>
              <a:ext cx="9730817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B10C3504-F411-41D8-B82F-B0968B011C83}"/>
                </a:ext>
              </a:extLst>
            </p:cNvPr>
            <p:cNvCxnSpPr/>
            <p:nvPr/>
          </p:nvCxnSpPr>
          <p:spPr>
            <a:xfrm>
              <a:off x="1085774" y="4628938"/>
              <a:ext cx="9730817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5E8B3A4C-E88D-4545-9B4F-B58D6B07DC3E}"/>
                </a:ext>
              </a:extLst>
            </p:cNvPr>
            <p:cNvCxnSpPr/>
            <p:nvPr/>
          </p:nvCxnSpPr>
          <p:spPr>
            <a:xfrm>
              <a:off x="1085774" y="5186667"/>
              <a:ext cx="9730817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159CC040-C5F0-467E-891B-AEA83A8607EB}"/>
              </a:ext>
            </a:extLst>
          </p:cNvPr>
          <p:cNvSpPr txBox="1"/>
          <p:nvPr/>
        </p:nvSpPr>
        <p:spPr>
          <a:xfrm>
            <a:off x="1335231" y="2688704"/>
            <a:ext cx="47297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1. Je lui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réponds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tout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de suite.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2.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leur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donne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toujours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de bons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conseils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3. On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m’a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offert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un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téléphone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portable.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4. Tu lui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téléphones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encore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?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5. Je ne lui ai pas dit la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vérité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.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FC6CC63-8004-4C5E-A6F3-C6B2D6B56798}"/>
              </a:ext>
            </a:extLst>
          </p:cNvPr>
          <p:cNvSpPr/>
          <p:nvPr/>
        </p:nvSpPr>
        <p:spPr>
          <a:xfrm>
            <a:off x="990201" y="2102276"/>
            <a:ext cx="4411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Ideal Sans Black" pitchFamily="50" charset="0"/>
                <a:cs typeface="Ideal Sans Black" pitchFamily="50" charset="0"/>
              </a:rPr>
              <a:t>b</a:t>
            </a:r>
            <a:endParaRPr lang="nl-NL" sz="3200" dirty="0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73576BC7-D525-411E-9232-636E63973768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208" y="724177"/>
            <a:ext cx="645197" cy="581395"/>
            <a:chOff x="489357" y="4558757"/>
            <a:chExt cx="860262" cy="775193"/>
          </a:xfrm>
        </p:grpSpPr>
        <p:sp>
          <p:nvSpPr>
            <p:cNvPr id="12" name="Ovaal 11">
              <a:extLst>
                <a:ext uri="{FF2B5EF4-FFF2-40B4-BE49-F238E27FC236}">
                  <a16:creationId xmlns:a16="http://schemas.microsoft.com/office/drawing/2014/main" id="{9A92B1EC-C10B-4F25-A205-F74178B17B59}"/>
                </a:ext>
              </a:extLst>
            </p:cNvPr>
            <p:cNvSpPr/>
            <p:nvPr/>
          </p:nvSpPr>
          <p:spPr>
            <a:xfrm>
              <a:off x="536238" y="4558757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C328393C-34C2-4969-B4CB-C8084EB61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57" y="4726984"/>
              <a:ext cx="860262" cy="500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17775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Rechte verbindingslijn 83">
            <a:extLst>
              <a:ext uri="{FF2B5EF4-FFF2-40B4-BE49-F238E27FC236}">
                <a16:creationId xmlns:a16="http://schemas.microsoft.com/office/drawing/2014/main" id="{0B04FD73-77E0-4ADC-A713-17F47B3E5F1C}"/>
              </a:ext>
            </a:extLst>
          </p:cNvPr>
          <p:cNvCxnSpPr>
            <a:cxnSpLocks/>
          </p:cNvCxnSpPr>
          <p:nvPr/>
        </p:nvCxnSpPr>
        <p:spPr>
          <a:xfrm>
            <a:off x="680028" y="2186596"/>
            <a:ext cx="0" cy="5381983"/>
          </a:xfrm>
          <a:prstGeom prst="line">
            <a:avLst/>
          </a:prstGeom>
          <a:ln w="25400" cap="rnd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ep 23">
            <a:extLst>
              <a:ext uri="{FF2B5EF4-FFF2-40B4-BE49-F238E27FC236}">
                <a16:creationId xmlns:a16="http://schemas.microsoft.com/office/drawing/2014/main" id="{4AD63C17-3531-47CB-B56C-11AD60163005}"/>
              </a:ext>
            </a:extLst>
          </p:cNvPr>
          <p:cNvGrpSpPr/>
          <p:nvPr/>
        </p:nvGrpSpPr>
        <p:grpSpPr>
          <a:xfrm>
            <a:off x="1085774" y="3321511"/>
            <a:ext cx="9730817" cy="2230916"/>
            <a:chOff x="1085774" y="2955751"/>
            <a:chExt cx="9730817" cy="2230916"/>
          </a:xfrm>
        </p:grpSpPr>
        <p:cxnSp>
          <p:nvCxnSpPr>
            <p:cNvPr id="25" name="Rechte verbindingslijn 24">
              <a:extLst>
                <a:ext uri="{FF2B5EF4-FFF2-40B4-BE49-F238E27FC236}">
                  <a16:creationId xmlns:a16="http://schemas.microsoft.com/office/drawing/2014/main" id="{B2A58239-E40B-4403-B358-409595A397B1}"/>
                </a:ext>
              </a:extLst>
            </p:cNvPr>
            <p:cNvCxnSpPr/>
            <p:nvPr/>
          </p:nvCxnSpPr>
          <p:spPr>
            <a:xfrm>
              <a:off x="1085774" y="2955751"/>
              <a:ext cx="9730817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echte verbindingslijn 25">
              <a:extLst>
                <a:ext uri="{FF2B5EF4-FFF2-40B4-BE49-F238E27FC236}">
                  <a16:creationId xmlns:a16="http://schemas.microsoft.com/office/drawing/2014/main" id="{75EB7962-6A4D-482D-A486-4CAB50E32294}"/>
                </a:ext>
              </a:extLst>
            </p:cNvPr>
            <p:cNvCxnSpPr/>
            <p:nvPr/>
          </p:nvCxnSpPr>
          <p:spPr>
            <a:xfrm>
              <a:off x="1085774" y="3513480"/>
              <a:ext cx="9730817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echte verbindingslijn 27">
              <a:extLst>
                <a:ext uri="{FF2B5EF4-FFF2-40B4-BE49-F238E27FC236}">
                  <a16:creationId xmlns:a16="http://schemas.microsoft.com/office/drawing/2014/main" id="{4A6A33E0-841B-4AE2-8DA8-3A55B7990BC6}"/>
                </a:ext>
              </a:extLst>
            </p:cNvPr>
            <p:cNvCxnSpPr/>
            <p:nvPr/>
          </p:nvCxnSpPr>
          <p:spPr>
            <a:xfrm>
              <a:off x="1085774" y="4071209"/>
              <a:ext cx="9730817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echte verbindingslijn 28">
              <a:extLst>
                <a:ext uri="{FF2B5EF4-FFF2-40B4-BE49-F238E27FC236}">
                  <a16:creationId xmlns:a16="http://schemas.microsoft.com/office/drawing/2014/main" id="{B10C3504-F411-41D8-B82F-B0968B011C83}"/>
                </a:ext>
              </a:extLst>
            </p:cNvPr>
            <p:cNvCxnSpPr/>
            <p:nvPr/>
          </p:nvCxnSpPr>
          <p:spPr>
            <a:xfrm>
              <a:off x="1085774" y="4628938"/>
              <a:ext cx="9730817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echte verbindingslijn 29">
              <a:extLst>
                <a:ext uri="{FF2B5EF4-FFF2-40B4-BE49-F238E27FC236}">
                  <a16:creationId xmlns:a16="http://schemas.microsoft.com/office/drawing/2014/main" id="{5E8B3A4C-E88D-4545-9B4F-B58D6B07DC3E}"/>
                </a:ext>
              </a:extLst>
            </p:cNvPr>
            <p:cNvCxnSpPr/>
            <p:nvPr/>
          </p:nvCxnSpPr>
          <p:spPr>
            <a:xfrm>
              <a:off x="1085774" y="5186667"/>
              <a:ext cx="9730817" cy="0"/>
            </a:xfrm>
            <a:prstGeom prst="line">
              <a:avLst/>
            </a:prstGeom>
            <a:ln w="22225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kstvak 32">
            <a:extLst>
              <a:ext uri="{FF2B5EF4-FFF2-40B4-BE49-F238E27FC236}">
                <a16:creationId xmlns:a16="http://schemas.microsoft.com/office/drawing/2014/main" id="{159CC040-C5F0-467E-891B-AEA83A8607EB}"/>
              </a:ext>
            </a:extLst>
          </p:cNvPr>
          <p:cNvSpPr txBox="1"/>
          <p:nvPr/>
        </p:nvSpPr>
        <p:spPr>
          <a:xfrm>
            <a:off x="1335231" y="2688704"/>
            <a:ext cx="4729772" cy="333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1. Non,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ne lui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parlent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pas.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2. Non,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ils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ne leur ont pas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écrit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3. Non, je ne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vais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pas lui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téléphoner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4. Non, je ne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veux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pas lui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offrir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un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cadeau.</a:t>
            </a:r>
          </a:p>
          <a:p>
            <a:pPr>
              <a:lnSpc>
                <a:spcPct val="200000"/>
              </a:lnSpc>
            </a:pPr>
            <a:r>
              <a:rPr lang="nl-NL" dirty="0">
                <a:latin typeface="Ideal Sans Book" pitchFamily="50" charset="0"/>
                <a:cs typeface="Ideal Sans Book" pitchFamily="50" charset="0"/>
              </a:rPr>
              <a:t>5. Non, ne lui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explique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 pas la </a:t>
            </a:r>
            <a:r>
              <a:rPr lang="nl-NL" dirty="0" err="1">
                <a:latin typeface="Ideal Sans Book" pitchFamily="50" charset="0"/>
                <a:cs typeface="Ideal Sans Book" pitchFamily="50" charset="0"/>
              </a:rPr>
              <a:t>leçon</a:t>
            </a:r>
            <a:r>
              <a:rPr lang="nl-NL" dirty="0">
                <a:latin typeface="Ideal Sans Book" pitchFamily="50" charset="0"/>
                <a:cs typeface="Ideal Sans Book" pitchFamily="50" charset="0"/>
              </a:rPr>
              <a:t>.</a:t>
            </a:r>
            <a:br>
              <a:rPr lang="nl-NL" dirty="0">
                <a:latin typeface="Ideal Sans Book" pitchFamily="50" charset="0"/>
                <a:cs typeface="Ideal Sans Book" pitchFamily="50" charset="0"/>
              </a:rPr>
            </a:br>
            <a:endParaRPr lang="nl-NL" dirty="0">
              <a:latin typeface="Ideal Sans Book" pitchFamily="50" charset="0"/>
              <a:cs typeface="Ideal Sans Book" pitchFamily="50" charset="0"/>
            </a:endParaRP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D4CFB973-DECE-4E2E-BB59-7EF49AC66DCC}"/>
              </a:ext>
            </a:extLst>
          </p:cNvPr>
          <p:cNvSpPr/>
          <p:nvPr/>
        </p:nvSpPr>
        <p:spPr>
          <a:xfrm>
            <a:off x="990201" y="2102276"/>
            <a:ext cx="3850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dirty="0">
                <a:latin typeface="Ideal Sans Black" pitchFamily="50" charset="0"/>
                <a:cs typeface="Ideal Sans Black" pitchFamily="50" charset="0"/>
              </a:rPr>
              <a:t>c</a:t>
            </a:r>
            <a:endParaRPr lang="nl-NL" sz="3200" dirty="0"/>
          </a:p>
        </p:txBody>
      </p:sp>
      <p:grpSp>
        <p:nvGrpSpPr>
          <p:cNvPr id="12" name="Groep 11">
            <a:extLst>
              <a:ext uri="{FF2B5EF4-FFF2-40B4-BE49-F238E27FC236}">
                <a16:creationId xmlns:a16="http://schemas.microsoft.com/office/drawing/2014/main" id="{B275944C-7B0F-472F-BA07-F0B0CAE334D8}"/>
              </a:ext>
            </a:extLst>
          </p:cNvPr>
          <p:cNvGrpSpPr>
            <a:grpSpLocks noChangeAspect="1"/>
          </p:cNvGrpSpPr>
          <p:nvPr/>
        </p:nvGrpSpPr>
        <p:grpSpPr>
          <a:xfrm>
            <a:off x="10675208" y="724177"/>
            <a:ext cx="645197" cy="581395"/>
            <a:chOff x="489357" y="4558757"/>
            <a:chExt cx="860262" cy="775193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D1A6608-5164-468A-ACBD-19BFBCC4D4E5}"/>
                </a:ext>
              </a:extLst>
            </p:cNvPr>
            <p:cNvSpPr/>
            <p:nvPr/>
          </p:nvSpPr>
          <p:spPr>
            <a:xfrm>
              <a:off x="536238" y="4558757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4" name="Afbeelding 13">
              <a:extLst>
                <a:ext uri="{FF2B5EF4-FFF2-40B4-BE49-F238E27FC236}">
                  <a16:creationId xmlns:a16="http://schemas.microsoft.com/office/drawing/2014/main" id="{DE9668E9-9D8A-44D8-9A5F-4F7F1A64C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57" y="4726984"/>
              <a:ext cx="860262" cy="500796"/>
            </a:xfrm>
            <a:prstGeom prst="rect">
              <a:avLst/>
            </a:prstGeom>
          </p:spPr>
        </p:pic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6E845660-203E-469C-B263-959DE6B8D17D}"/>
              </a:ext>
            </a:extLst>
          </p:cNvPr>
          <p:cNvGrpSpPr>
            <a:grpSpLocks noChangeAspect="1"/>
          </p:cNvGrpSpPr>
          <p:nvPr/>
        </p:nvGrpSpPr>
        <p:grpSpPr>
          <a:xfrm>
            <a:off x="10827608" y="876577"/>
            <a:ext cx="645197" cy="581395"/>
            <a:chOff x="489357" y="4558757"/>
            <a:chExt cx="860262" cy="775193"/>
          </a:xfrm>
        </p:grpSpPr>
        <p:sp>
          <p:nvSpPr>
            <p:cNvPr id="16" name="Ovaal 15">
              <a:extLst>
                <a:ext uri="{FF2B5EF4-FFF2-40B4-BE49-F238E27FC236}">
                  <a16:creationId xmlns:a16="http://schemas.microsoft.com/office/drawing/2014/main" id="{C37CDB2E-C3E8-4AA7-9A1B-97C3852BA1C3}"/>
                </a:ext>
              </a:extLst>
            </p:cNvPr>
            <p:cNvSpPr/>
            <p:nvPr/>
          </p:nvSpPr>
          <p:spPr>
            <a:xfrm>
              <a:off x="536238" y="4558757"/>
              <a:ext cx="775193" cy="7751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dirty="0"/>
            </a:p>
          </p:txBody>
        </p:sp>
        <p:pic>
          <p:nvPicPr>
            <p:cNvPr id="17" name="Afbeelding 16">
              <a:extLst>
                <a:ext uri="{FF2B5EF4-FFF2-40B4-BE49-F238E27FC236}">
                  <a16:creationId xmlns:a16="http://schemas.microsoft.com/office/drawing/2014/main" id="{CD0D2806-41E3-4C40-9A35-4F939B8B7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57" y="4726984"/>
              <a:ext cx="860262" cy="50079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247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3912</TotalTime>
  <Words>181</Words>
  <Application>Microsoft Office PowerPoint</Application>
  <PresentationFormat>Breedbeeld</PresentationFormat>
  <Paragraphs>32</Paragraphs>
  <Slides>4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14" baseType="lpstr">
      <vt:lpstr>Ideal Sans Book</vt:lpstr>
      <vt:lpstr>Bodoni MT</vt:lpstr>
      <vt:lpstr>Ideal Sans Light</vt:lpstr>
      <vt:lpstr>Ideal Sans Black</vt:lpstr>
      <vt:lpstr>Ideal Sans Bold</vt:lpstr>
      <vt:lpstr>Arial</vt:lpstr>
      <vt:lpstr>Ideal Sans Semibold</vt:lpstr>
      <vt:lpstr>Ideal Sans Medium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Christiaan Bierbooms</dc:creator>
  <cp:lastModifiedBy>Christiaan Bierbooms</cp:lastModifiedBy>
  <cp:revision>121</cp:revision>
  <dcterms:created xsi:type="dcterms:W3CDTF">2019-02-26T16:14:33Z</dcterms:created>
  <dcterms:modified xsi:type="dcterms:W3CDTF">2020-03-22T15:24:34Z</dcterms:modified>
</cp:coreProperties>
</file>